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70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Comercial Atacado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6563" y="1908561"/>
            <a:ext cx="9577563" cy="298543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Atingimento da meta de cada coleção do Ano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Redução no % de cancelamento de pedido por inadimplência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Aumento no número de clientes ativos para cada coleção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Extensão dos mostruários nos showrooms para contemplar todos os atendimentos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Possibilidade de repique e/ou possibilidade de remanejamento de grades em modelos que utilizem a mesma matéria prima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99675" y="1394105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Atingimento da meta anual de faturamento com crescimento de 16% em relação a 2023.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16563" y="4253246"/>
            <a:ext cx="9607767" cy="298543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Concluir o projeto de CRM para mapear clientes, tornando as apostas de compra mais assertivas, melhorando as métricas de avaliação na confecção de políticas comerciais mais eficazes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Fortalecer nossa relação com maiores clientes através da diferenciação de políticas comerciais, ações de MKT e visitas às lojas e showrooms dos representantes.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Continuar atuando junto ao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depto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financeiro no acompanhamento e controle de venda para clientes inadimplentes;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7481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8144</TotalTime>
  <Words>199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MS Shell Dlg 2</vt:lpstr>
      <vt:lpstr>Wingdings</vt:lpstr>
      <vt:lpstr>Wingdings 3</vt:lpstr>
      <vt:lpstr>Madison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2025-01-10T15:20:17Z</dcterms:modified>
</cp:coreProperties>
</file>